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6" r:id="rId8"/>
    <p:sldId id="273" r:id="rId9"/>
    <p:sldId id="262" r:id="rId10"/>
    <p:sldId id="278" r:id="rId11"/>
    <p:sldId id="279" r:id="rId12"/>
    <p:sldId id="267" r:id="rId13"/>
    <p:sldId id="268" r:id="rId14"/>
    <p:sldId id="276" r:id="rId15"/>
    <p:sldId id="270" r:id="rId16"/>
    <p:sldId id="277"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9" d="100"/>
          <a:sy n="79" d="100"/>
        </p:scale>
        <p:origin x="-1308"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FFAD4F71-9188-0444-B760-88B062CC0A18}" type="datetimeFigureOut">
              <a:rPr lang="en-US"/>
              <a:pPr/>
              <a:t>7/16/2014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FD459C4C-E199-C146-B96A-0127E8748757}" type="slidenum">
              <a:rPr lang="en-US"/>
              <a:pPr/>
              <a:t>‹#›</a:t>
            </a:fld>
            <a:endParaRPr lang="en-US" dirty="0"/>
          </a:p>
        </p:txBody>
      </p:sp>
    </p:spTree>
    <p:extLst>
      <p:ext uri="{BB962C8B-B14F-4D97-AF65-F5344CB8AC3E}">
        <p14:creationId xmlns:p14="http://schemas.microsoft.com/office/powerpoint/2010/main" val="2474705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99383FF-1729-0F4D-A09D-EBA965E75935}" type="datetimeFigureOut">
              <a:rPr lang="en-US"/>
              <a:pPr/>
              <a:t>7/16/2014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E49143FE-B674-1E4C-985B-E9FBEEADC6E2}" type="slidenum">
              <a:rPr lang="en-US"/>
              <a:pPr/>
              <a:t>‹#›</a:t>
            </a:fld>
            <a:endParaRPr lang="en-US" dirty="0"/>
          </a:p>
        </p:txBody>
      </p:sp>
    </p:spTree>
    <p:extLst>
      <p:ext uri="{BB962C8B-B14F-4D97-AF65-F5344CB8AC3E}">
        <p14:creationId xmlns:p14="http://schemas.microsoft.com/office/powerpoint/2010/main" val="542667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7811DE3-9FB3-E946-A386-E7E43089883D}" type="datetimeFigureOut">
              <a:rPr lang="en-US"/>
              <a:pPr/>
              <a:t>7/16/2014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2A341F92-9875-DE42-9D99-F3131DD3538A}" type="slidenum">
              <a:rPr lang="en-US"/>
              <a:pPr/>
              <a:t>‹#›</a:t>
            </a:fld>
            <a:endParaRPr lang="en-US" dirty="0"/>
          </a:p>
        </p:txBody>
      </p:sp>
    </p:spTree>
    <p:extLst>
      <p:ext uri="{BB962C8B-B14F-4D97-AF65-F5344CB8AC3E}">
        <p14:creationId xmlns:p14="http://schemas.microsoft.com/office/powerpoint/2010/main" val="2173381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395C0D5-C9C0-864F-8C61-5BB1F0F9894A}" type="datetimeFigureOut">
              <a:rPr lang="en-US"/>
              <a:pPr/>
              <a:t>7/16/2014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6FA79491-C81B-B547-B814-6F57FA082333}" type="slidenum">
              <a:rPr lang="en-US"/>
              <a:pPr/>
              <a:t>‹#›</a:t>
            </a:fld>
            <a:endParaRPr lang="en-US" dirty="0"/>
          </a:p>
        </p:txBody>
      </p:sp>
    </p:spTree>
    <p:extLst>
      <p:ext uri="{BB962C8B-B14F-4D97-AF65-F5344CB8AC3E}">
        <p14:creationId xmlns:p14="http://schemas.microsoft.com/office/powerpoint/2010/main" val="1422443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F19F21A3-7041-5848-9DF8-2A98C6A236A4}" type="datetimeFigureOut">
              <a:rPr lang="en-US"/>
              <a:pPr/>
              <a:t>7/16/2014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357686C6-48D6-4E43-9AA1-3E460C25D0DA}" type="slidenum">
              <a:rPr lang="en-US"/>
              <a:pPr/>
              <a:t>‹#›</a:t>
            </a:fld>
            <a:endParaRPr lang="en-US" dirty="0"/>
          </a:p>
        </p:txBody>
      </p:sp>
    </p:spTree>
    <p:extLst>
      <p:ext uri="{BB962C8B-B14F-4D97-AF65-F5344CB8AC3E}">
        <p14:creationId xmlns:p14="http://schemas.microsoft.com/office/powerpoint/2010/main" val="3236350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88E8EF3D-087A-3146-8D10-7C445C490892}" type="datetimeFigureOut">
              <a:rPr lang="en-US"/>
              <a:pPr/>
              <a:t>7/16/2014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fld id="{6715357E-D3CB-AE40-9EFA-26572FB833A9}" type="slidenum">
              <a:rPr lang="en-US"/>
              <a:pPr/>
              <a:t>‹#›</a:t>
            </a:fld>
            <a:endParaRPr lang="en-US" dirty="0"/>
          </a:p>
        </p:txBody>
      </p:sp>
    </p:spTree>
    <p:extLst>
      <p:ext uri="{BB962C8B-B14F-4D97-AF65-F5344CB8AC3E}">
        <p14:creationId xmlns:p14="http://schemas.microsoft.com/office/powerpoint/2010/main" val="1297625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3184A4AF-D3EA-384E-938F-039333287A4E}" type="datetimeFigureOut">
              <a:rPr lang="en-US"/>
              <a:pPr/>
              <a:t>7/16/2014</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fld id="{455A5A64-DDF0-E84B-9436-3AA549452638}" type="slidenum">
              <a:rPr lang="en-US"/>
              <a:pPr/>
              <a:t>‹#›</a:t>
            </a:fld>
            <a:endParaRPr lang="en-US" dirty="0"/>
          </a:p>
        </p:txBody>
      </p:sp>
    </p:spTree>
    <p:extLst>
      <p:ext uri="{BB962C8B-B14F-4D97-AF65-F5344CB8AC3E}">
        <p14:creationId xmlns:p14="http://schemas.microsoft.com/office/powerpoint/2010/main" val="3706788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BE82A6DA-30F4-BF4D-A16B-7ACB6487E5A1}" type="datetimeFigureOut">
              <a:rPr lang="en-US"/>
              <a:pPr/>
              <a:t>7/16/2014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fld id="{06A18FBF-896A-244D-B4B9-85E2B8433F33}" type="slidenum">
              <a:rPr lang="en-US"/>
              <a:pPr/>
              <a:t>‹#›</a:t>
            </a:fld>
            <a:endParaRPr lang="en-US" dirty="0"/>
          </a:p>
        </p:txBody>
      </p:sp>
    </p:spTree>
    <p:extLst>
      <p:ext uri="{BB962C8B-B14F-4D97-AF65-F5344CB8AC3E}">
        <p14:creationId xmlns:p14="http://schemas.microsoft.com/office/powerpoint/2010/main" val="400221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A3B46E2-739D-E044-BF62-502BDB3412F4}" type="datetimeFigureOut">
              <a:rPr lang="en-US"/>
              <a:pPr/>
              <a:t>7/16/2014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fld id="{58E71305-5F0B-5D4E-A386-8F09CADF46EF}" type="slidenum">
              <a:rPr lang="en-US"/>
              <a:pPr/>
              <a:t>‹#›</a:t>
            </a:fld>
            <a:endParaRPr lang="en-US" dirty="0"/>
          </a:p>
        </p:txBody>
      </p:sp>
    </p:spTree>
    <p:extLst>
      <p:ext uri="{BB962C8B-B14F-4D97-AF65-F5344CB8AC3E}">
        <p14:creationId xmlns:p14="http://schemas.microsoft.com/office/powerpoint/2010/main" val="2448229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75BB74B2-137B-AA49-8D1E-2CBF5EDAA964}" type="datetimeFigureOut">
              <a:rPr lang="en-US"/>
              <a:pPr/>
              <a:t>7/16/2014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fld id="{3D344E81-8934-A94A-91EE-63AE74296FB0}" type="slidenum">
              <a:rPr lang="en-US"/>
              <a:pPr/>
              <a:t>‹#›</a:t>
            </a:fld>
            <a:endParaRPr lang="en-US" dirty="0"/>
          </a:p>
        </p:txBody>
      </p:sp>
    </p:spTree>
    <p:extLst>
      <p:ext uri="{BB962C8B-B14F-4D97-AF65-F5344CB8AC3E}">
        <p14:creationId xmlns:p14="http://schemas.microsoft.com/office/powerpoint/2010/main" val="1534202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A1B05E89-1B3C-6240-AB03-83FB3BB5FF31}" type="datetimeFigureOut">
              <a:rPr lang="en-US"/>
              <a:pPr/>
              <a:t>7/16/2014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fld id="{AEE92FA6-5A74-944D-BD0D-5F72B1668BE2}" type="slidenum">
              <a:rPr lang="en-US"/>
              <a:pPr/>
              <a:t>‹#›</a:t>
            </a:fld>
            <a:endParaRPr lang="en-US" dirty="0"/>
          </a:p>
        </p:txBody>
      </p:sp>
    </p:spTree>
    <p:extLst>
      <p:ext uri="{BB962C8B-B14F-4D97-AF65-F5344CB8AC3E}">
        <p14:creationId xmlns:p14="http://schemas.microsoft.com/office/powerpoint/2010/main" val="1095024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893D8F08-9FC4-1A43-ACD1-F32BD603BDD2}" type="datetimeFigureOut">
              <a:rPr lang="en-US"/>
              <a:pPr/>
              <a:t>7/16/2014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88415E0C-9623-8B4A-9AE3-3A2AB8C29316}"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plash.abc.net.au/media/-/m/104056/soil-healthy-dirt-makes-healthy-plants" TargetMode="External"/><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plash.abc.net.au/media/-/m/106432/vegetable-gardens" TargetMode="External"/><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visibleearth.nasa.gov/view.php?id=55418" TargetMode="External"/><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Content Placeholder 5" descr="file0001170690317.jpg"/>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250825" y="260350"/>
            <a:ext cx="4752975" cy="6337300"/>
          </a:xfrm>
        </p:spPr>
      </p:pic>
      <p:pic>
        <p:nvPicPr>
          <p:cNvPr id="2051" name="Content Placeholder 6" descr="file401291227281.jpg"/>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13113" r="4099"/>
          <a:stretch/>
        </p:blipFill>
        <p:spPr>
          <a:xfrm>
            <a:off x="4489828" y="260648"/>
            <a:ext cx="4462997" cy="6337002"/>
          </a:xfrm>
        </p:spPr>
      </p:pic>
      <p:sp>
        <p:nvSpPr>
          <p:cNvPr id="2052" name="Title 1"/>
          <p:cNvSpPr>
            <a:spLocks noGrp="1"/>
          </p:cNvSpPr>
          <p:nvPr>
            <p:ph type="title"/>
          </p:nvPr>
        </p:nvSpPr>
        <p:spPr>
          <a:xfrm>
            <a:off x="611188" y="1700213"/>
            <a:ext cx="7848600" cy="1143000"/>
          </a:xfrm>
          <a:solidFill>
            <a:srgbClr val="92D050"/>
          </a:solidFill>
        </p:spPr>
        <p:txBody>
          <a:bodyPr/>
          <a:lstStyle/>
          <a:p>
            <a:pPr eaLnBrk="1" hangingPunct="1"/>
            <a:r>
              <a:rPr lang="en-US" dirty="0">
                <a:latin typeface="Comic Sans MS" charset="0"/>
              </a:rPr>
              <a:t>Healthy Soil, Healthy Living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a:solidFill>
                  <a:schemeClr val="bg1"/>
                </a:solidFill>
                <a:latin typeface="Comic Sans MS" charset="0"/>
              </a:rPr>
              <a:t>Of the eighth of Earth left</a:t>
            </a:r>
          </a:p>
        </p:txBody>
      </p:sp>
      <p:pic>
        <p:nvPicPr>
          <p:cNvPr id="11267" name="Content Placeholder 3" descr="apple top viewfile4931308432179.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268538" y="1516063"/>
            <a:ext cx="4506912" cy="4289425"/>
          </a:xfrm>
        </p:spPr>
      </p:pic>
      <p:cxnSp>
        <p:nvCxnSpPr>
          <p:cNvPr id="10" name="Straight Connector 9"/>
          <p:cNvCxnSpPr/>
          <p:nvPr/>
        </p:nvCxnSpPr>
        <p:spPr>
          <a:xfrm flipV="1">
            <a:off x="2268538" y="3644900"/>
            <a:ext cx="2232025" cy="2160588"/>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nvGrpSpPr>
          <p:cNvPr id="11269" name="Group 13"/>
          <p:cNvGrpSpPr>
            <a:grpSpLocks/>
          </p:cNvGrpSpPr>
          <p:nvPr/>
        </p:nvGrpSpPr>
        <p:grpSpPr bwMode="auto">
          <a:xfrm>
            <a:off x="900113" y="1412875"/>
            <a:ext cx="5861050" cy="4464050"/>
            <a:chOff x="942274" y="1340768"/>
            <a:chExt cx="5861974" cy="4464496"/>
          </a:xfrm>
        </p:grpSpPr>
        <p:grpSp>
          <p:nvGrpSpPr>
            <p:cNvPr id="11272" name="Group 7"/>
            <p:cNvGrpSpPr>
              <a:grpSpLocks/>
            </p:cNvGrpSpPr>
            <p:nvPr/>
          </p:nvGrpSpPr>
          <p:grpSpPr bwMode="auto">
            <a:xfrm>
              <a:off x="2123728" y="1340768"/>
              <a:ext cx="4680520" cy="4464496"/>
              <a:chOff x="2123728" y="1340768"/>
              <a:chExt cx="4680520" cy="4464496"/>
            </a:xfrm>
          </p:grpSpPr>
          <p:sp>
            <p:nvSpPr>
              <p:cNvPr id="5" name="Rectangle 4"/>
              <p:cNvSpPr/>
              <p:nvPr/>
            </p:nvSpPr>
            <p:spPr>
              <a:xfrm>
                <a:off x="2123560" y="1340768"/>
                <a:ext cx="4680688" cy="227194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p:nvSpPr>
            <p:spPr>
              <a:xfrm>
                <a:off x="4540116" y="3461880"/>
                <a:ext cx="2264132" cy="234338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12" name="Rectangle 11"/>
            <p:cNvSpPr/>
            <p:nvPr/>
          </p:nvSpPr>
          <p:spPr>
            <a:xfrm rot="18956917">
              <a:off x="942274" y="3120534"/>
              <a:ext cx="3442243" cy="191312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13" name="Right Triangle 12"/>
          <p:cNvSpPr/>
          <p:nvPr/>
        </p:nvSpPr>
        <p:spPr>
          <a:xfrm rot="784132" flipH="1">
            <a:off x="2170113" y="2881313"/>
            <a:ext cx="2065337" cy="3198812"/>
          </a:xfrm>
          <a:prstGeom prst="r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TextBox 10"/>
          <p:cNvSpPr txBox="1">
            <a:spLocks noChangeArrowheads="1"/>
          </p:cNvSpPr>
          <p:nvPr/>
        </p:nvSpPr>
        <p:spPr bwMode="auto">
          <a:xfrm>
            <a:off x="5724525" y="2492375"/>
            <a:ext cx="2951163"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3200" dirty="0">
                <a:solidFill>
                  <a:schemeClr val="bg1"/>
                </a:solidFill>
                <a:latin typeface="Comic Sans MS" charset="0"/>
              </a:rPr>
              <a:t>¾ </a:t>
            </a:r>
            <a:r>
              <a:rPr lang="en-US" sz="3200" dirty="0" smtClean="0">
                <a:solidFill>
                  <a:schemeClr val="bg1"/>
                </a:solidFill>
                <a:latin typeface="Comic Sans MS" charset="0"/>
              </a:rPr>
              <a:t>of </a:t>
            </a:r>
            <a:r>
              <a:rPr lang="en-US" sz="3200" dirty="0">
                <a:solidFill>
                  <a:schemeClr val="bg1"/>
                </a:solidFill>
                <a:latin typeface="Comic Sans MS" charset="0"/>
              </a:rPr>
              <a:t>this is too rocky, too wet, too hot or too cold for food production so…</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2290" name="Content Placeholder 3" descr="apple top viewfile4931308432179.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268538" y="1516063"/>
            <a:ext cx="4506912" cy="4289425"/>
          </a:xfrm>
        </p:spPr>
      </p:pic>
      <p:cxnSp>
        <p:nvCxnSpPr>
          <p:cNvPr id="10" name="Straight Connector 9"/>
          <p:cNvCxnSpPr/>
          <p:nvPr/>
        </p:nvCxnSpPr>
        <p:spPr>
          <a:xfrm flipV="1">
            <a:off x="2268538" y="3644900"/>
            <a:ext cx="2232025" cy="2160588"/>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nvGrpSpPr>
          <p:cNvPr id="12292" name="Group 13"/>
          <p:cNvGrpSpPr>
            <a:grpSpLocks/>
          </p:cNvGrpSpPr>
          <p:nvPr/>
        </p:nvGrpSpPr>
        <p:grpSpPr bwMode="auto">
          <a:xfrm>
            <a:off x="900113" y="1412875"/>
            <a:ext cx="5861050" cy="4464050"/>
            <a:chOff x="942274" y="1340768"/>
            <a:chExt cx="5861974" cy="4464496"/>
          </a:xfrm>
        </p:grpSpPr>
        <p:grpSp>
          <p:nvGrpSpPr>
            <p:cNvPr id="12295" name="Group 7"/>
            <p:cNvGrpSpPr>
              <a:grpSpLocks/>
            </p:cNvGrpSpPr>
            <p:nvPr/>
          </p:nvGrpSpPr>
          <p:grpSpPr bwMode="auto">
            <a:xfrm>
              <a:off x="2123728" y="1340768"/>
              <a:ext cx="4680520" cy="4464496"/>
              <a:chOff x="2123728" y="1340768"/>
              <a:chExt cx="4680520" cy="4464496"/>
            </a:xfrm>
          </p:grpSpPr>
          <p:sp>
            <p:nvSpPr>
              <p:cNvPr id="5" name="Rectangle 4"/>
              <p:cNvSpPr/>
              <p:nvPr/>
            </p:nvSpPr>
            <p:spPr>
              <a:xfrm>
                <a:off x="2123560" y="1340768"/>
                <a:ext cx="4680688" cy="227194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p:nvSpPr>
            <p:spPr>
              <a:xfrm>
                <a:off x="4540116" y="3461880"/>
                <a:ext cx="2264132" cy="234338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12" name="Rectangle 11"/>
            <p:cNvSpPr/>
            <p:nvPr/>
          </p:nvSpPr>
          <p:spPr>
            <a:xfrm rot="18956917">
              <a:off x="942274" y="3120534"/>
              <a:ext cx="3442243" cy="191312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13" name="Right Triangle 12"/>
          <p:cNvSpPr/>
          <p:nvPr/>
        </p:nvSpPr>
        <p:spPr>
          <a:xfrm rot="784132" flipH="1">
            <a:off x="2170113" y="2881313"/>
            <a:ext cx="2065337" cy="3198812"/>
          </a:xfrm>
          <a:prstGeom prst="r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900113" y="1268413"/>
            <a:ext cx="7858125" cy="1143000"/>
          </a:xfrm>
        </p:spPr>
        <p:txBody>
          <a:bodyPr rtlCol="0">
            <a:normAutofit fontScale="90000"/>
          </a:bodyPr>
          <a:lstStyle/>
          <a:p>
            <a:pPr eaLnBrk="1" fontAlgn="auto" hangingPunct="1">
              <a:spcAft>
                <a:spcPts val="0"/>
              </a:spcAft>
              <a:defRPr/>
            </a:pPr>
            <a:r>
              <a:rPr lang="en-US" dirty="0" smtClean="0">
                <a:solidFill>
                  <a:schemeClr val="bg1"/>
                </a:solidFill>
                <a:latin typeface="Comic Sans MS" pitchFamily="66" charset="0"/>
                <a:ea typeface="+mj-ea"/>
              </a:rPr>
              <a:t>The skin of this tiny piece of Earth is the only area that is actually good for growing food!</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8313" y="692150"/>
            <a:ext cx="3527425" cy="5761038"/>
          </a:xfrm>
        </p:spPr>
        <p:txBody>
          <a:bodyPr>
            <a:normAutofit/>
          </a:bodyPr>
          <a:lstStyle/>
          <a:p>
            <a:pPr eaLnBrk="1" hangingPunct="1">
              <a:buFont typeface="Arial" charset="0"/>
              <a:buNone/>
            </a:pPr>
            <a:r>
              <a:rPr lang="en-US" sz="2600" dirty="0">
                <a:latin typeface="Calibri" charset="0"/>
              </a:rPr>
              <a:t>    </a:t>
            </a:r>
            <a:r>
              <a:rPr lang="en-US" sz="3700" dirty="0">
                <a:latin typeface="Comic Sans MS" charset="0"/>
              </a:rPr>
              <a:t>Not only does this little space have to grow all the </a:t>
            </a:r>
            <a:r>
              <a:rPr lang="en-US" sz="3700" dirty="0" smtClean="0">
                <a:latin typeface="Comic Sans MS" charset="0"/>
              </a:rPr>
              <a:t>world’s </a:t>
            </a:r>
            <a:r>
              <a:rPr lang="en-US" sz="3700" dirty="0">
                <a:latin typeface="Comic Sans MS" charset="0"/>
              </a:rPr>
              <a:t>food</a:t>
            </a:r>
            <a:r>
              <a:rPr lang="en-US" sz="3700" dirty="0" smtClean="0">
                <a:latin typeface="Comic Sans MS" charset="0"/>
              </a:rPr>
              <a:t>, it’s </a:t>
            </a:r>
            <a:r>
              <a:rPr lang="en-US" sz="3700" dirty="0">
                <a:latin typeface="Comic Sans MS" charset="0"/>
              </a:rPr>
              <a:t>also where most of the people in the world live.</a:t>
            </a:r>
          </a:p>
        </p:txBody>
      </p:sp>
      <p:pic>
        <p:nvPicPr>
          <p:cNvPr id="13315" name="Content Placeholder 5" descr="file000504688115.jp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211638" y="333375"/>
            <a:ext cx="4597400" cy="6129338"/>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dirty="0">
                <a:latin typeface="Comic Sans MS" charset="0"/>
              </a:rPr>
              <a:t>Plus…</a:t>
            </a:r>
          </a:p>
        </p:txBody>
      </p:sp>
      <p:sp>
        <p:nvSpPr>
          <p:cNvPr id="14339" name="Content Placeholder 2"/>
          <p:cNvSpPr>
            <a:spLocks noGrp="1"/>
          </p:cNvSpPr>
          <p:nvPr>
            <p:ph idx="1"/>
          </p:nvPr>
        </p:nvSpPr>
        <p:spPr>
          <a:xfrm>
            <a:off x="457200" y="1600200"/>
            <a:ext cx="8218488" cy="1828800"/>
          </a:xfrm>
        </p:spPr>
        <p:txBody>
          <a:bodyPr/>
          <a:lstStyle/>
          <a:p>
            <a:pPr eaLnBrk="1" hangingPunct="1">
              <a:buFont typeface="Arial" charset="0"/>
              <a:buNone/>
            </a:pPr>
            <a:r>
              <a:rPr lang="en-US" dirty="0">
                <a:latin typeface="Comic Sans MS" charset="0"/>
              </a:rPr>
              <a:t>Each week there are one and a half million extra people to feed </a:t>
            </a:r>
          </a:p>
        </p:txBody>
      </p:sp>
      <p:pic>
        <p:nvPicPr>
          <p:cNvPr id="14340" name="Picture 3"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9750" y="2636838"/>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4"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2150" y="2789238"/>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5"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44550" y="2941638"/>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3" name="Picture 6"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6950" y="3094038"/>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4" name="Picture 7"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9350" y="3246438"/>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5" name="Picture 8"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01750" y="3398838"/>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346" name="Group 19"/>
          <p:cNvGrpSpPr>
            <a:grpSpLocks/>
          </p:cNvGrpSpPr>
          <p:nvPr/>
        </p:nvGrpSpPr>
        <p:grpSpPr bwMode="auto">
          <a:xfrm>
            <a:off x="1454150" y="3551238"/>
            <a:ext cx="4229100" cy="3514725"/>
            <a:chOff x="1453952" y="3551312"/>
            <a:chExt cx="4229100" cy="3514725"/>
          </a:xfrm>
        </p:grpSpPr>
        <p:pic>
          <p:nvPicPr>
            <p:cNvPr id="14446" name="Picture 9"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53952" y="3551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47" name="Picture 10"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6352" y="3703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48" name="Picture 11"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8752" y="3856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49" name="Picture 12"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11152" y="4008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50" name="Picture 13"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63552" y="4160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51" name="Picture 14"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15952" y="4313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52" name="Picture 15"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68352" y="4465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53" name="Picture 16"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20752" y="4618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54" name="Picture 17"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73152" y="4770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55" name="Picture 18"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25552" y="4922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347" name="Group 20"/>
          <p:cNvGrpSpPr>
            <a:grpSpLocks/>
          </p:cNvGrpSpPr>
          <p:nvPr/>
        </p:nvGrpSpPr>
        <p:grpSpPr bwMode="auto">
          <a:xfrm>
            <a:off x="3203575" y="2565400"/>
            <a:ext cx="4229100" cy="3514725"/>
            <a:chOff x="1453952" y="3551312"/>
            <a:chExt cx="4229100" cy="3514725"/>
          </a:xfrm>
        </p:grpSpPr>
        <p:pic>
          <p:nvPicPr>
            <p:cNvPr id="14436" name="Picture 21"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53952" y="3551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37" name="Picture 22"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6352" y="3703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38" name="Picture 23"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8752" y="3856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39" name="Picture 24"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11152" y="4008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40" name="Picture 25"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63552" y="4160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41" name="Picture 26"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15952" y="4313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42" name="Picture 27"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68352" y="4465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43" name="Picture 28"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20752" y="4618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44" name="Picture 29"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73152" y="4770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45" name="Picture 30"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25552" y="4922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348" name="Group 31"/>
          <p:cNvGrpSpPr>
            <a:grpSpLocks/>
          </p:cNvGrpSpPr>
          <p:nvPr/>
        </p:nvGrpSpPr>
        <p:grpSpPr bwMode="auto">
          <a:xfrm>
            <a:off x="5219700" y="1916113"/>
            <a:ext cx="4229100" cy="3514725"/>
            <a:chOff x="1453952" y="3551312"/>
            <a:chExt cx="4229100" cy="3514725"/>
          </a:xfrm>
        </p:grpSpPr>
        <p:pic>
          <p:nvPicPr>
            <p:cNvPr id="14426" name="Picture 32"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53952" y="3551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27" name="Picture 33"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6352" y="3703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28" name="Picture 34"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8752" y="3856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29" name="Picture 35"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11152" y="4008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30" name="Picture 36"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63552" y="4160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31" name="Picture 37"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15952" y="4313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32" name="Picture 38"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68352" y="4465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33" name="Picture 39"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20752" y="4618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34" name="Picture 40"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73152" y="4770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35" name="Picture 41"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25552" y="4922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Group 42"/>
          <p:cNvGrpSpPr>
            <a:grpSpLocks/>
          </p:cNvGrpSpPr>
          <p:nvPr/>
        </p:nvGrpSpPr>
        <p:grpSpPr bwMode="auto">
          <a:xfrm>
            <a:off x="179388" y="-458788"/>
            <a:ext cx="4229100" cy="3514726"/>
            <a:chOff x="1453952" y="3551312"/>
            <a:chExt cx="4229100" cy="3514725"/>
          </a:xfrm>
        </p:grpSpPr>
        <p:pic>
          <p:nvPicPr>
            <p:cNvPr id="14416" name="Picture 43"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53952" y="3551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17" name="Picture 44"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6352" y="3703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18" name="Picture 45"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8752" y="3856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19" name="Picture 46"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11152" y="4008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20" name="Picture 47"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63552" y="4160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21" name="Picture 48"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15952" y="4313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22" name="Picture 49"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68352" y="4465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23" name="Picture 50"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20752" y="4618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24" name="Picture 51"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73152" y="4770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25" name="Picture 52"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25552" y="4922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Group 53"/>
          <p:cNvGrpSpPr>
            <a:grpSpLocks/>
          </p:cNvGrpSpPr>
          <p:nvPr/>
        </p:nvGrpSpPr>
        <p:grpSpPr bwMode="auto">
          <a:xfrm>
            <a:off x="2843213" y="-531813"/>
            <a:ext cx="4229100" cy="3514726"/>
            <a:chOff x="1453952" y="3551312"/>
            <a:chExt cx="4229100" cy="3514725"/>
          </a:xfrm>
        </p:grpSpPr>
        <p:pic>
          <p:nvPicPr>
            <p:cNvPr id="14406" name="Picture 54"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53952" y="3551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07" name="Picture 55"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6352" y="3703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08" name="Picture 56"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8752" y="3856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09" name="Picture 57"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11152" y="4008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10" name="Picture 58"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63552" y="4160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11" name="Picture 59"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15952" y="4313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12" name="Picture 60"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68352" y="4465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13" name="Picture 61"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20752" y="4618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14" name="Picture 62"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73152" y="4770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15" name="Picture 63"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25552" y="4922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Group 64"/>
          <p:cNvGrpSpPr>
            <a:grpSpLocks/>
          </p:cNvGrpSpPr>
          <p:nvPr/>
        </p:nvGrpSpPr>
        <p:grpSpPr bwMode="auto">
          <a:xfrm>
            <a:off x="4914900" y="2276475"/>
            <a:ext cx="4229100" cy="3514725"/>
            <a:chOff x="1453952" y="3551312"/>
            <a:chExt cx="4229100" cy="3514725"/>
          </a:xfrm>
        </p:grpSpPr>
        <p:pic>
          <p:nvPicPr>
            <p:cNvPr id="14396" name="Picture 65"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53952" y="3551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97" name="Picture 66"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6352" y="3703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98" name="Picture 67"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8752" y="3856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99" name="Picture 68"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11152" y="4008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00" name="Picture 69"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63552" y="4160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01" name="Picture 70"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15952" y="4313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02" name="Picture 71"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68352" y="4465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03" name="Picture 72"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20752" y="4618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04" name="Picture 73"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73152" y="4770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05" name="Picture 74"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25552" y="4922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Group 75"/>
          <p:cNvGrpSpPr>
            <a:grpSpLocks/>
          </p:cNvGrpSpPr>
          <p:nvPr/>
        </p:nvGrpSpPr>
        <p:grpSpPr bwMode="auto">
          <a:xfrm>
            <a:off x="-180975" y="3573463"/>
            <a:ext cx="4229100" cy="3514725"/>
            <a:chOff x="1453952" y="3551312"/>
            <a:chExt cx="4229100" cy="3514725"/>
          </a:xfrm>
        </p:grpSpPr>
        <p:pic>
          <p:nvPicPr>
            <p:cNvPr id="14386" name="Picture 76"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53952" y="3551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87" name="Picture 77"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6352" y="3703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88" name="Picture 78"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8752" y="3856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89" name="Picture 79"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11152" y="4008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90" name="Picture 80"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63552" y="4160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91" name="Picture 81"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15952" y="4313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92" name="Picture 82"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68352" y="4465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93" name="Picture 83"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20752" y="4618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94" name="Picture 84"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73152" y="4770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95" name="Picture 85"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25552" y="4922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 name="Group 86"/>
          <p:cNvGrpSpPr>
            <a:grpSpLocks/>
          </p:cNvGrpSpPr>
          <p:nvPr/>
        </p:nvGrpSpPr>
        <p:grpSpPr bwMode="auto">
          <a:xfrm>
            <a:off x="4914900" y="333375"/>
            <a:ext cx="4229100" cy="3514725"/>
            <a:chOff x="1453952" y="3551312"/>
            <a:chExt cx="4229100" cy="3514725"/>
          </a:xfrm>
        </p:grpSpPr>
        <p:pic>
          <p:nvPicPr>
            <p:cNvPr id="14376" name="Picture 87"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53952" y="3551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77" name="Picture 88"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6352" y="3703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78" name="Picture 89"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8752" y="3856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79" name="Picture 90"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11152" y="4008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80" name="Picture 91"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63552" y="4160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81" name="Picture 92"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15952" y="4313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82" name="Picture 93"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68352" y="4465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83" name="Picture 94"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20752" y="4618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84" name="Picture 95"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73152" y="4770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85" name="Picture 96"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25552" y="4922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 name="Group 97"/>
          <p:cNvGrpSpPr>
            <a:grpSpLocks/>
          </p:cNvGrpSpPr>
          <p:nvPr/>
        </p:nvGrpSpPr>
        <p:grpSpPr bwMode="auto">
          <a:xfrm>
            <a:off x="250825" y="1125538"/>
            <a:ext cx="4229100" cy="3514725"/>
            <a:chOff x="1453952" y="3551312"/>
            <a:chExt cx="4229100" cy="3514725"/>
          </a:xfrm>
        </p:grpSpPr>
        <p:pic>
          <p:nvPicPr>
            <p:cNvPr id="14366" name="Picture 98"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53952" y="3551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67" name="Picture 99"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6352" y="3703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68" name="Picture 100"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8752" y="3856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69" name="Picture 101"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11152" y="4008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70" name="Picture 102"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63552" y="4160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71" name="Picture 103"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15952" y="4313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72" name="Picture 104"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68352" y="4465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73" name="Picture 105"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20752" y="4618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74" name="Picture 106"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73152" y="4770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75" name="Picture 107"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25552" y="4922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 name="Group 108"/>
          <p:cNvGrpSpPr>
            <a:grpSpLocks/>
          </p:cNvGrpSpPr>
          <p:nvPr/>
        </p:nvGrpSpPr>
        <p:grpSpPr bwMode="auto">
          <a:xfrm>
            <a:off x="2916238" y="1125538"/>
            <a:ext cx="4229100" cy="3514725"/>
            <a:chOff x="1453952" y="3551312"/>
            <a:chExt cx="4229100" cy="3514725"/>
          </a:xfrm>
        </p:grpSpPr>
        <p:pic>
          <p:nvPicPr>
            <p:cNvPr id="14356" name="Picture 109"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53952" y="3551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7" name="Picture 110"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6352" y="3703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8" name="Picture 111"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8752" y="3856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9" name="Picture 112"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11152" y="4008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60" name="Picture 113"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63552" y="4160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61" name="Picture 114"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15952" y="43133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62" name="Picture 115"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68352" y="44657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63" name="Picture 116"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20752" y="46181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64" name="Picture 117"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73152" y="47705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65" name="Picture 118" descr="1388576911714045412indir-m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25552" y="4922912"/>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362" name="Picture 6" descr="AS17-148-22727_lrg.jp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835150" y="692150"/>
            <a:ext cx="5400675"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1476375" y="3429000"/>
            <a:ext cx="6048375" cy="273685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Rectangle 13"/>
          <p:cNvSpPr/>
          <p:nvPr/>
        </p:nvSpPr>
        <p:spPr>
          <a:xfrm rot="21010390">
            <a:off x="4173538" y="561975"/>
            <a:ext cx="2960687" cy="318293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ectangle 15"/>
          <p:cNvSpPr/>
          <p:nvPr/>
        </p:nvSpPr>
        <p:spPr>
          <a:xfrm rot="740626">
            <a:off x="2152650" y="576263"/>
            <a:ext cx="2560638" cy="25669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Title 4"/>
          <p:cNvSpPr>
            <a:spLocks noGrp="1"/>
          </p:cNvSpPr>
          <p:nvPr>
            <p:ph type="title"/>
          </p:nvPr>
        </p:nvSpPr>
        <p:spPr>
          <a:xfrm>
            <a:off x="611188" y="692150"/>
            <a:ext cx="8229600" cy="1143000"/>
          </a:xfrm>
        </p:spPr>
        <p:txBody>
          <a:bodyPr rtlCol="0">
            <a:normAutofit fontScale="90000"/>
          </a:bodyPr>
          <a:lstStyle/>
          <a:p>
            <a:pPr eaLnBrk="1" fontAlgn="auto" hangingPunct="1">
              <a:spcAft>
                <a:spcPts val="0"/>
              </a:spcAft>
              <a:defRPr/>
            </a:pPr>
            <a:r>
              <a:rPr lang="en-US" dirty="0" smtClean="0">
                <a:solidFill>
                  <a:schemeClr val="bg1"/>
                </a:solidFill>
                <a:latin typeface="Comic Sans MS" pitchFamily="66" charset="0"/>
                <a:ea typeface="+mj-ea"/>
              </a:rPr>
              <a:t>So this little piece of planet Earth</a:t>
            </a:r>
          </a:p>
        </p:txBody>
      </p:sp>
      <p:sp>
        <p:nvSpPr>
          <p:cNvPr id="17" name="TextBox 16"/>
          <p:cNvSpPr txBox="1">
            <a:spLocks noChangeArrowheads="1"/>
          </p:cNvSpPr>
          <p:nvPr/>
        </p:nvSpPr>
        <p:spPr bwMode="auto">
          <a:xfrm>
            <a:off x="684213" y="5300663"/>
            <a:ext cx="80645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800" dirty="0">
                <a:solidFill>
                  <a:schemeClr val="bg1"/>
                </a:solidFill>
                <a:latin typeface="Comic Sans MS" charset="0"/>
              </a:rPr>
              <a:t>is very  </a:t>
            </a:r>
            <a:r>
              <a:rPr lang="en-US" sz="4400" dirty="0">
                <a:solidFill>
                  <a:schemeClr val="bg1"/>
                </a:solidFill>
                <a:latin typeface="Comic Sans MS" charset="0"/>
              </a:rPr>
              <a:t>very</a:t>
            </a:r>
            <a:r>
              <a:rPr lang="en-US" dirty="0">
                <a:solidFill>
                  <a:schemeClr val="bg1"/>
                </a:solidFill>
                <a:latin typeface="Comic Sans MS" charset="0"/>
              </a:rPr>
              <a:t>, </a:t>
            </a:r>
            <a:r>
              <a:rPr lang="en-US" sz="7200" dirty="0">
                <a:solidFill>
                  <a:schemeClr val="bg1"/>
                </a:solidFill>
                <a:latin typeface="Comic Sans MS" charset="0"/>
              </a:rPr>
              <a:t>very</a:t>
            </a:r>
            <a:r>
              <a:rPr lang="en-US" dirty="0">
                <a:solidFill>
                  <a:schemeClr val="bg1"/>
                </a:solidFill>
                <a:latin typeface="Comic Sans MS" charset="0"/>
              </a:rPr>
              <a:t> </a:t>
            </a:r>
            <a:r>
              <a:rPr lang="en-US" sz="4800" dirty="0">
                <a:solidFill>
                  <a:schemeClr val="bg1"/>
                </a:solidFill>
                <a:latin typeface="Comic Sans MS" charset="0"/>
              </a:rPr>
              <a:t>important!</a:t>
            </a:r>
            <a:endParaRPr lang="en-US" sz="4800" dirty="0">
              <a:latin typeface="Calibri"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Content Placeholder 2"/>
          <p:cNvSpPr>
            <a:spLocks noGrp="1"/>
          </p:cNvSpPr>
          <p:nvPr>
            <p:ph idx="1"/>
          </p:nvPr>
        </p:nvSpPr>
        <p:spPr>
          <a:xfrm>
            <a:off x="1367631" y="3284538"/>
            <a:ext cx="6408738" cy="864542"/>
          </a:xfrm>
        </p:spPr>
        <p:style>
          <a:lnRef idx="2">
            <a:schemeClr val="dk1">
              <a:shade val="50000"/>
            </a:schemeClr>
          </a:lnRef>
          <a:fillRef idx="1">
            <a:schemeClr val="dk1"/>
          </a:fillRef>
          <a:effectRef idx="0">
            <a:schemeClr val="dk1"/>
          </a:effectRef>
          <a:fontRef idx="minor">
            <a:schemeClr val="lt1"/>
          </a:fontRef>
        </p:style>
        <p:txBody>
          <a:bodyPr/>
          <a:lstStyle/>
          <a:p>
            <a:pPr eaLnBrk="1" hangingPunct="1">
              <a:buFont typeface="Arial" charset="0"/>
              <a:buNone/>
            </a:pPr>
            <a:r>
              <a:rPr lang="en-US" sz="4400" dirty="0">
                <a:solidFill>
                  <a:schemeClr val="bg1"/>
                </a:solidFill>
                <a:latin typeface="Comic Sans MS" charset="0"/>
              </a:rPr>
              <a:t>Video — </a:t>
            </a:r>
            <a:r>
              <a:rPr lang="en-US" sz="4400" dirty="0">
                <a:solidFill>
                  <a:srgbClr val="FFFFFF"/>
                </a:solidFill>
                <a:latin typeface="Comic Sans MS" charset="0"/>
                <a:hlinkClick r:id="rId3"/>
              </a:rPr>
              <a:t>The life in dirt</a:t>
            </a:r>
            <a:endParaRPr lang="en-US" sz="4400" dirty="0">
              <a:solidFill>
                <a:srgbClr val="FFFFFF"/>
              </a:solidFill>
              <a:latin typeface="Comic Sans MS" charset="0"/>
            </a:endParaRPr>
          </a:p>
        </p:txBody>
      </p:sp>
      <p:sp>
        <p:nvSpPr>
          <p:cNvPr id="16387" name="TextBox 3"/>
          <p:cNvSpPr txBox="1">
            <a:spLocks noChangeArrowheads="1"/>
          </p:cNvSpPr>
          <p:nvPr/>
        </p:nvSpPr>
        <p:spPr bwMode="auto">
          <a:xfrm>
            <a:off x="971550" y="981075"/>
            <a:ext cx="7272338"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3200" dirty="0">
                <a:solidFill>
                  <a:schemeClr val="bg1"/>
                </a:solidFill>
                <a:latin typeface="Comic Sans MS" charset="0"/>
              </a:rPr>
              <a:t>We must learn how to look after the soil so it can continue to feed us!</a:t>
            </a:r>
          </a:p>
        </p:txBody>
      </p:sp>
      <p:sp>
        <p:nvSpPr>
          <p:cNvPr id="3" name="TextBox 2"/>
          <p:cNvSpPr txBox="1"/>
          <p:nvPr/>
        </p:nvSpPr>
        <p:spPr>
          <a:xfrm>
            <a:off x="1259632" y="4149080"/>
            <a:ext cx="6624736" cy="261610"/>
          </a:xfrm>
          <a:prstGeom prst="rect">
            <a:avLst/>
          </a:prstGeom>
          <a:noFill/>
        </p:spPr>
        <p:txBody>
          <a:bodyPr wrap="square" rtlCol="0">
            <a:spAutoFit/>
          </a:bodyPr>
          <a:lstStyle/>
          <a:p>
            <a:r>
              <a:rPr lang="en-AU" sz="1100" dirty="0">
                <a:solidFill>
                  <a:srgbClr val="FFFFFF"/>
                </a:solidFill>
              </a:rPr>
              <a:t>ABC Splash (5.19 min) </a:t>
            </a:r>
            <a:r>
              <a:rPr lang="en-AU" sz="1100" u="sng" dirty="0">
                <a:hlinkClick r:id="rId3"/>
              </a:rPr>
              <a:t>http://splash.abc.net.au/media/-/m/104056/soil-healthy-dirt-makes-healthy-plants</a:t>
            </a:r>
            <a:r>
              <a:rPr lang="en-AU" sz="1100" dirty="0"/>
              <a:t> </a:t>
            </a:r>
            <a:endParaRPr lang="en-US" sz="11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Title 1"/>
          <p:cNvSpPr>
            <a:spLocks noGrp="1"/>
          </p:cNvSpPr>
          <p:nvPr>
            <p:ph type="title"/>
          </p:nvPr>
        </p:nvSpPr>
        <p:spPr>
          <a:xfrm>
            <a:off x="611188" y="476250"/>
            <a:ext cx="8229600" cy="1143000"/>
          </a:xfrm>
          <a:solidFill>
            <a:srgbClr val="92D050"/>
          </a:solidFill>
          <a:ln>
            <a:solidFill>
              <a:srgbClr val="92D050"/>
            </a:solidFill>
            <a:miter lim="800000"/>
            <a:headEnd/>
            <a:tailEnd/>
          </a:ln>
        </p:spPr>
        <p:txBody>
          <a:bodyPr/>
          <a:lstStyle/>
          <a:p>
            <a:pPr eaLnBrk="1" hangingPunct="1"/>
            <a:r>
              <a:rPr lang="en-US" dirty="0">
                <a:solidFill>
                  <a:schemeClr val="bg1"/>
                </a:solidFill>
                <a:latin typeface="Comic Sans MS" charset="0"/>
                <a:hlinkClick r:id="rId3"/>
              </a:rPr>
              <a:t>Video—Vegetable gardens</a:t>
            </a:r>
            <a:endParaRPr lang="en-US" dirty="0">
              <a:solidFill>
                <a:schemeClr val="bg1"/>
              </a:solidFill>
              <a:latin typeface="Comic Sans MS" charset="0"/>
            </a:endParaRPr>
          </a:p>
        </p:txBody>
      </p:sp>
      <p:sp>
        <p:nvSpPr>
          <p:cNvPr id="2" name="TextBox 1"/>
          <p:cNvSpPr txBox="1"/>
          <p:nvPr/>
        </p:nvSpPr>
        <p:spPr>
          <a:xfrm>
            <a:off x="1907704" y="1628800"/>
            <a:ext cx="5472608" cy="261610"/>
          </a:xfrm>
          <a:prstGeom prst="rect">
            <a:avLst/>
          </a:prstGeom>
          <a:noFill/>
        </p:spPr>
        <p:txBody>
          <a:bodyPr wrap="square" rtlCol="0">
            <a:spAutoFit/>
          </a:bodyPr>
          <a:lstStyle/>
          <a:p>
            <a:r>
              <a:rPr lang="en-AU" sz="1100" dirty="0">
                <a:solidFill>
                  <a:srgbClr val="FFFFFF"/>
                </a:solidFill>
              </a:rPr>
              <a:t>ABC Splash (5.18 min) </a:t>
            </a:r>
            <a:r>
              <a:rPr lang="en-AU" sz="1100" u="sng" dirty="0">
                <a:hlinkClick r:id="rId3"/>
              </a:rPr>
              <a:t>http://splash.abc.net.au/media/-/m/106432/vegetable-gardens</a:t>
            </a:r>
            <a:r>
              <a:rPr lang="en-AU" sz="1100" dirty="0" smtClean="0">
                <a:effectLst/>
              </a:rPr>
              <a:t> </a:t>
            </a:r>
            <a:endParaRPr lang="en-US" sz="11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250"/>
            <a:ext cx="8229600" cy="941388"/>
          </a:xfrm>
        </p:spPr>
        <p:txBody>
          <a:bodyPr rtlCol="0">
            <a:normAutofit fontScale="90000"/>
          </a:bodyPr>
          <a:lstStyle/>
          <a:p>
            <a:pPr eaLnBrk="1" fontAlgn="auto" hangingPunct="1">
              <a:spcAft>
                <a:spcPts val="0"/>
              </a:spcAft>
              <a:defRPr/>
            </a:pPr>
            <a:r>
              <a:rPr lang="en-US" dirty="0" smtClean="0">
                <a:latin typeface="Comic Sans MS" pitchFamily="66" charset="0"/>
                <a:ea typeface="+mj-ea"/>
              </a:rPr>
              <a:t>Where does food come from?</a:t>
            </a:r>
            <a:br>
              <a:rPr lang="en-US" dirty="0" smtClean="0">
                <a:latin typeface="Comic Sans MS" pitchFamily="66" charset="0"/>
                <a:ea typeface="+mj-ea"/>
              </a:rPr>
            </a:br>
            <a:endParaRPr lang="en-US" dirty="0" smtClean="0">
              <a:latin typeface="Comic Sans MS" pitchFamily="66" charset="0"/>
              <a:ea typeface="+mj-ea"/>
            </a:endParaRPr>
          </a:p>
        </p:txBody>
      </p:sp>
      <p:pic>
        <p:nvPicPr>
          <p:cNvPr id="13" name="Content Placeholder 12" descr="1195446086604892954Machovka_cheese_svg_med.png"/>
          <p:cNvPicPr>
            <a:picLocks noGrp="1" noChangeAspect="1"/>
          </p:cNvPicPr>
          <p:nvPr>
            <p:ph sz="half" idx="1"/>
          </p:nvPr>
        </p:nvPicPr>
        <p:blipFill>
          <a:blip r:embed="rId2" cstate="email">
            <a:extLst>
              <a:ext uri="{28A0092B-C50C-407E-A947-70E740481C1C}">
                <a14:useLocalDpi xmlns:a14="http://schemas.microsoft.com/office/drawing/2010/main" val="0"/>
              </a:ext>
            </a:extLst>
          </a:blip>
          <a:srcRect/>
          <a:stretch>
            <a:fillRect/>
          </a:stretch>
        </p:blipFill>
        <p:spPr>
          <a:xfrm>
            <a:off x="5105400" y="2986088"/>
            <a:ext cx="2274888" cy="1470025"/>
          </a:xfrm>
        </p:spPr>
      </p:pic>
      <p:pic>
        <p:nvPicPr>
          <p:cNvPr id="12" name="Content Placeholder 11" descr="1194985980441308211milk_bw_svg_med.png"/>
          <p:cNvPicPr>
            <a:picLocks noGrp="1" noChangeAspect="1"/>
          </p:cNvPicPr>
          <p:nvPr>
            <p:ph sz="half" idx="2"/>
          </p:nvPr>
        </p:nvPicPr>
        <p:blipFill>
          <a:blip r:embed="rId3" cstate="email">
            <a:extLst>
              <a:ext uri="{28A0092B-C50C-407E-A947-70E740481C1C}">
                <a14:useLocalDpi xmlns:a14="http://schemas.microsoft.com/office/drawing/2010/main" val="0"/>
              </a:ext>
            </a:extLst>
          </a:blip>
          <a:srcRect/>
          <a:stretch>
            <a:fillRect/>
          </a:stretch>
        </p:blipFill>
        <p:spPr>
          <a:xfrm>
            <a:off x="5724525" y="1484313"/>
            <a:ext cx="1363663" cy="1673225"/>
          </a:xfrm>
        </p:spPr>
      </p:pic>
      <p:pic>
        <p:nvPicPr>
          <p:cNvPr id="6" name="Picture 5" descr="fruits-veggies-healthy-hi.pn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68313" y="1989138"/>
            <a:ext cx="4103687" cy="425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11949853781853999105turkey_on_platter_01_svg_med.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981700" y="3789363"/>
            <a:ext cx="29464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12143641851635275323trout_svg_med.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003800" y="4797425"/>
            <a:ext cx="3241675"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descr="12387028241280981345rugby471_Tango_Style_Egg_svg_med.png"/>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7451725" y="2133600"/>
            <a:ext cx="850900"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19"/>
          <p:cNvGrpSpPr>
            <a:grpSpLocks/>
          </p:cNvGrpSpPr>
          <p:nvPr/>
        </p:nvGrpSpPr>
        <p:grpSpPr bwMode="auto">
          <a:xfrm>
            <a:off x="684213" y="1052513"/>
            <a:ext cx="4090987" cy="5481637"/>
            <a:chOff x="611560" y="1124744"/>
            <a:chExt cx="4091408" cy="5481319"/>
          </a:xfrm>
        </p:grpSpPr>
        <p:pic>
          <p:nvPicPr>
            <p:cNvPr id="3085" name="Picture 16" descr="11949861411952951849tree_whit_fruits_01_svg_hi.png"/>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11560" y="1124744"/>
              <a:ext cx="4091408" cy="4896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6" name="TextBox 18"/>
            <p:cNvSpPr txBox="1">
              <a:spLocks noChangeArrowheads="1"/>
            </p:cNvSpPr>
            <p:nvPr/>
          </p:nvSpPr>
          <p:spPr bwMode="auto">
            <a:xfrm>
              <a:off x="971600" y="6021288"/>
              <a:ext cx="316835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dirty="0">
                  <a:latin typeface="Comic Sans MS" charset="0"/>
                </a:rPr>
                <a:t>Plants</a:t>
              </a:r>
            </a:p>
          </p:txBody>
        </p:sp>
      </p:grpSp>
      <p:grpSp>
        <p:nvGrpSpPr>
          <p:cNvPr id="4" name="Group 21"/>
          <p:cNvGrpSpPr>
            <a:grpSpLocks/>
          </p:cNvGrpSpPr>
          <p:nvPr/>
        </p:nvGrpSpPr>
        <p:grpSpPr bwMode="auto">
          <a:xfrm>
            <a:off x="4500563" y="1268413"/>
            <a:ext cx="3922712" cy="5265737"/>
            <a:chOff x="4499992" y="1268760"/>
            <a:chExt cx="3922652" cy="5265295"/>
          </a:xfrm>
        </p:grpSpPr>
        <p:pic>
          <p:nvPicPr>
            <p:cNvPr id="3083" name="Picture 17" descr="brown-hen-hi.png"/>
            <p:cNvPicPr>
              <a:picLocks noChangeAspect="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4499992" y="1268760"/>
              <a:ext cx="3922652" cy="4654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4" name="TextBox 20"/>
            <p:cNvSpPr txBox="1">
              <a:spLocks noChangeArrowheads="1"/>
            </p:cNvSpPr>
            <p:nvPr/>
          </p:nvSpPr>
          <p:spPr bwMode="auto">
            <a:xfrm>
              <a:off x="5004048" y="5949280"/>
              <a:ext cx="338437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dirty="0">
                  <a:latin typeface="Comic Sans MS" charset="0"/>
                </a:rPr>
                <a:t>Animals</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nodeType="clickEffect">
                                  <p:stCondLst>
                                    <p:cond delay="0"/>
                                  </p:stCondLst>
                                  <p:childTnLst>
                                    <p:animEffect transition="out" filter="fade">
                                      <p:cBhvr>
                                        <p:cTn id="6" dur="2000"/>
                                        <p:tgtEl>
                                          <p:spTgt spid="6"/>
                                        </p:tgtEl>
                                      </p:cBhvr>
                                    </p:animEffect>
                                    <p:set>
                                      <p:cBhvr>
                                        <p:cTn id="7" dur="1" fill="hold">
                                          <p:stCondLst>
                                            <p:cond delay="1999"/>
                                          </p:stCondLst>
                                        </p:cTn>
                                        <p:tgtEl>
                                          <p:spTgt spid="6"/>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xit" presetSubtype="0" fill="hold" nodeType="clickEffect">
                                  <p:stCondLst>
                                    <p:cond delay="0"/>
                                  </p:stCondLst>
                                  <p:childTnLst>
                                    <p:animEffect transition="out" filter="fade">
                                      <p:cBhvr>
                                        <p:cTn id="15" dur="2000"/>
                                        <p:tgtEl>
                                          <p:spTgt spid="12"/>
                                        </p:tgtEl>
                                      </p:cBhvr>
                                    </p:animEffect>
                                    <p:set>
                                      <p:cBhvr>
                                        <p:cTn id="16" dur="1" fill="hold">
                                          <p:stCondLst>
                                            <p:cond delay="1999"/>
                                          </p:stCondLst>
                                        </p:cTn>
                                        <p:tgtEl>
                                          <p:spTgt spid="12"/>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2000"/>
                                        <p:tgtEl>
                                          <p:spTgt spid="16"/>
                                        </p:tgtEl>
                                      </p:cBhvr>
                                    </p:animEffect>
                                    <p:set>
                                      <p:cBhvr>
                                        <p:cTn id="19" dur="1" fill="hold">
                                          <p:stCondLst>
                                            <p:cond delay="1999"/>
                                          </p:stCondLst>
                                        </p:cTn>
                                        <p:tgtEl>
                                          <p:spTgt spid="16"/>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2000"/>
                                        <p:tgtEl>
                                          <p:spTgt spid="13"/>
                                        </p:tgtEl>
                                      </p:cBhvr>
                                    </p:animEffect>
                                    <p:set>
                                      <p:cBhvr>
                                        <p:cTn id="22" dur="1" fill="hold">
                                          <p:stCondLst>
                                            <p:cond delay="1999"/>
                                          </p:stCondLst>
                                        </p:cTn>
                                        <p:tgtEl>
                                          <p:spTgt spid="13"/>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2000"/>
                                        <p:tgtEl>
                                          <p:spTgt spid="14"/>
                                        </p:tgtEl>
                                      </p:cBhvr>
                                    </p:animEffect>
                                    <p:set>
                                      <p:cBhvr>
                                        <p:cTn id="25" dur="1" fill="hold">
                                          <p:stCondLst>
                                            <p:cond delay="1999"/>
                                          </p:stCondLst>
                                        </p:cTn>
                                        <p:tgtEl>
                                          <p:spTgt spid="14"/>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2000"/>
                                        <p:tgtEl>
                                          <p:spTgt spid="15"/>
                                        </p:tgtEl>
                                      </p:cBhvr>
                                    </p:animEffect>
                                    <p:set>
                                      <p:cBhvr>
                                        <p:cTn id="28" dur="1" fill="hold">
                                          <p:stCondLst>
                                            <p:cond delay="1999"/>
                                          </p:stCondLst>
                                        </p:cTn>
                                        <p:tgtEl>
                                          <p:spTgt spid="15"/>
                                        </p:tgtEl>
                                        <p:attrNameLst>
                                          <p:attrName>style.visibility</p:attrName>
                                        </p:attrNameLst>
                                      </p:cBhvr>
                                      <p:to>
                                        <p:strVal val="hidden"/>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250825" y="1268413"/>
            <a:ext cx="3827463" cy="1143000"/>
          </a:xfrm>
        </p:spPr>
        <p:txBody>
          <a:bodyPr>
            <a:normAutofit fontScale="90000"/>
          </a:bodyPr>
          <a:lstStyle/>
          <a:p>
            <a:pPr algn="l" eaLnBrk="1" hangingPunct="1"/>
            <a:r>
              <a:rPr lang="en-US" sz="4000" dirty="0">
                <a:latin typeface="Comic Sans MS" charset="0"/>
              </a:rPr>
              <a:t>Many scientists study plants and animals because…</a:t>
            </a:r>
            <a:endParaRPr lang="en-US" sz="4000" dirty="0">
              <a:latin typeface="Calibri" charset="0"/>
            </a:endParaRPr>
          </a:p>
        </p:txBody>
      </p:sp>
      <p:sp>
        <p:nvSpPr>
          <p:cNvPr id="6" name="Content Placeholder 5"/>
          <p:cNvSpPr>
            <a:spLocks noGrp="1"/>
          </p:cNvSpPr>
          <p:nvPr>
            <p:ph sz="half" idx="1"/>
          </p:nvPr>
        </p:nvSpPr>
        <p:spPr>
          <a:xfrm>
            <a:off x="179512" y="3429000"/>
            <a:ext cx="3609975" cy="2952750"/>
          </a:xfrm>
        </p:spPr>
        <p:txBody>
          <a:bodyPr>
            <a:normAutofit/>
          </a:bodyPr>
          <a:lstStyle/>
          <a:p>
            <a:pPr eaLnBrk="1" hangingPunct="1">
              <a:lnSpc>
                <a:spcPct val="80000"/>
              </a:lnSpc>
              <a:buFont typeface="Arial" charset="0"/>
              <a:buNone/>
            </a:pPr>
            <a:r>
              <a:rPr lang="en-US" sz="3300" dirty="0">
                <a:latin typeface="Comic Sans MS" charset="0"/>
              </a:rPr>
              <a:t>  </a:t>
            </a:r>
            <a:r>
              <a:rPr lang="en-US" sz="4000" dirty="0">
                <a:solidFill>
                  <a:srgbClr val="3366FF"/>
                </a:solidFill>
                <a:latin typeface="Comic Sans MS" charset="0"/>
              </a:rPr>
              <a:t>sick plants and animals </a:t>
            </a:r>
            <a:r>
              <a:rPr lang="en-US" sz="4000" dirty="0" smtClean="0">
                <a:solidFill>
                  <a:srgbClr val="3366FF"/>
                </a:solidFill>
                <a:latin typeface="Comic Sans MS" charset="0"/>
              </a:rPr>
              <a:t>don</a:t>
            </a:r>
            <a:r>
              <a:rPr lang="en-AU" sz="4000" dirty="0" smtClean="0">
                <a:solidFill>
                  <a:srgbClr val="3366FF"/>
                </a:solidFill>
                <a:latin typeface="Comic Sans MS" charset="0"/>
              </a:rPr>
              <a:t>’</a:t>
            </a:r>
            <a:r>
              <a:rPr lang="en-US" sz="4000" dirty="0" smtClean="0">
                <a:solidFill>
                  <a:srgbClr val="3366FF"/>
                </a:solidFill>
                <a:latin typeface="Comic Sans MS" charset="0"/>
              </a:rPr>
              <a:t>t give </a:t>
            </a:r>
            <a:r>
              <a:rPr lang="en-US" sz="4000" dirty="0">
                <a:solidFill>
                  <a:srgbClr val="3366FF"/>
                </a:solidFill>
                <a:latin typeface="Comic Sans MS" charset="0"/>
              </a:rPr>
              <a:t>much food</a:t>
            </a:r>
          </a:p>
          <a:p>
            <a:pPr eaLnBrk="1" hangingPunct="1">
              <a:lnSpc>
                <a:spcPct val="80000"/>
              </a:lnSpc>
              <a:buFont typeface="Arial" charset="0"/>
              <a:buNone/>
            </a:pPr>
            <a:r>
              <a:rPr lang="en-US" sz="3600" dirty="0">
                <a:latin typeface="Comic Sans MS" charset="0"/>
              </a:rPr>
              <a:t>   </a:t>
            </a:r>
          </a:p>
        </p:txBody>
      </p:sp>
      <p:pic>
        <p:nvPicPr>
          <p:cNvPr id="4100" name="Content Placeholder 10" descr="file000714984253.jpg"/>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3924300" y="836613"/>
            <a:ext cx="4800600" cy="5400675"/>
          </a:xfrm>
        </p:spPr>
      </p:pic>
      <p:pic>
        <p:nvPicPr>
          <p:cNvPr id="7" name="Picture 6" descr="1355414251hv0zj.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24300" y="436563"/>
            <a:ext cx="4895850" cy="616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2"/>
          </p:nvPr>
        </p:nvSpPr>
        <p:spPr>
          <a:xfrm>
            <a:off x="539552" y="692696"/>
            <a:ext cx="3527425" cy="5040313"/>
          </a:xfrm>
        </p:spPr>
        <p:txBody>
          <a:bodyPr rtlCol="0">
            <a:normAutofit lnSpcReduction="10000"/>
          </a:bodyPr>
          <a:lstStyle/>
          <a:p>
            <a:pPr eaLnBrk="1" fontAlgn="auto" hangingPunct="1">
              <a:spcAft>
                <a:spcPts val="0"/>
              </a:spcAft>
              <a:buFont typeface="Arial" pitchFamily="34" charset="0"/>
              <a:buChar char="•"/>
              <a:defRPr/>
            </a:pPr>
            <a:r>
              <a:rPr lang="en-US" dirty="0">
                <a:latin typeface="Comic Sans MS" pitchFamily="66" charset="0"/>
                <a:ea typeface="+mn-ea"/>
              </a:rPr>
              <a:t>w</a:t>
            </a:r>
            <a:r>
              <a:rPr lang="en-US" dirty="0" smtClean="0">
                <a:latin typeface="Comic Sans MS" pitchFamily="66" charset="0"/>
                <a:ea typeface="+mn-ea"/>
              </a:rPr>
              <a:t>ater</a:t>
            </a:r>
          </a:p>
          <a:p>
            <a:pPr eaLnBrk="1" fontAlgn="auto" hangingPunct="1">
              <a:spcAft>
                <a:spcPts val="0"/>
              </a:spcAft>
              <a:buFont typeface="Arial" pitchFamily="34" charset="0"/>
              <a:buChar char="•"/>
              <a:defRPr/>
            </a:pPr>
            <a:r>
              <a:rPr lang="en-US" dirty="0" smtClean="0">
                <a:latin typeface="Comic Sans MS" pitchFamily="66" charset="0"/>
                <a:ea typeface="+mn-ea"/>
              </a:rPr>
              <a:t>light and warmth</a:t>
            </a:r>
          </a:p>
          <a:p>
            <a:pPr eaLnBrk="1" fontAlgn="auto" hangingPunct="1">
              <a:spcAft>
                <a:spcPts val="0"/>
              </a:spcAft>
              <a:buFont typeface="Arial" pitchFamily="34" charset="0"/>
              <a:buChar char="•"/>
              <a:defRPr/>
            </a:pPr>
            <a:r>
              <a:rPr lang="en-US" dirty="0" smtClean="0">
                <a:latin typeface="Comic Sans MS" pitchFamily="66" charset="0"/>
                <a:ea typeface="+mn-ea"/>
              </a:rPr>
              <a:t>soil and </a:t>
            </a:r>
          </a:p>
          <a:p>
            <a:pPr eaLnBrk="1" fontAlgn="auto" hangingPunct="1">
              <a:spcAft>
                <a:spcPts val="0"/>
              </a:spcAft>
              <a:buFont typeface="Arial" pitchFamily="34" charset="0"/>
              <a:buChar char="•"/>
              <a:defRPr/>
            </a:pPr>
            <a:r>
              <a:rPr lang="en-US" dirty="0" smtClean="0">
                <a:latin typeface="Comic Sans MS" pitchFamily="66" charset="0"/>
                <a:ea typeface="+mn-ea"/>
              </a:rPr>
              <a:t>a space to grow. </a:t>
            </a:r>
          </a:p>
          <a:p>
            <a:pPr eaLnBrk="1" fontAlgn="auto" hangingPunct="1">
              <a:spcAft>
                <a:spcPts val="0"/>
              </a:spcAft>
              <a:buFont typeface="Arial" pitchFamily="34" charset="0"/>
              <a:buNone/>
              <a:defRPr/>
            </a:pPr>
            <a:endParaRPr lang="en-US" dirty="0" smtClean="0">
              <a:latin typeface="Comic Sans MS" pitchFamily="66" charset="0"/>
              <a:ea typeface="+mn-ea"/>
            </a:endParaRPr>
          </a:p>
          <a:p>
            <a:pPr eaLnBrk="1" fontAlgn="auto" hangingPunct="1">
              <a:spcAft>
                <a:spcPts val="0"/>
              </a:spcAft>
              <a:buFont typeface="Arial" pitchFamily="34" charset="0"/>
              <a:buNone/>
              <a:defRPr/>
            </a:pPr>
            <a:r>
              <a:rPr lang="en-US" dirty="0" smtClean="0">
                <a:latin typeface="Comic Sans MS" pitchFamily="66" charset="0"/>
                <a:ea typeface="+mn-ea"/>
              </a:rPr>
              <a:t>   Scientists study these needs so that plants and animals grow the best that they can.</a:t>
            </a:r>
          </a:p>
        </p:txBody>
      </p:sp>
      <p:sp>
        <p:nvSpPr>
          <p:cNvPr id="2" name="Title 1"/>
          <p:cNvSpPr>
            <a:spLocks noGrp="1"/>
          </p:cNvSpPr>
          <p:nvPr>
            <p:ph type="title"/>
          </p:nvPr>
        </p:nvSpPr>
        <p:spPr>
          <a:xfrm>
            <a:off x="539750" y="692150"/>
            <a:ext cx="3538538" cy="5027613"/>
          </a:xfrm>
          <a:solidFill>
            <a:srgbClr val="00B0F0"/>
          </a:solidFill>
        </p:spPr>
        <p:txBody>
          <a:bodyPr/>
          <a:lstStyle/>
          <a:p>
            <a:pPr eaLnBrk="1" hangingPunct="1"/>
            <a:r>
              <a:rPr lang="en-US" dirty="0">
                <a:latin typeface="Comic Sans MS" charset="0"/>
              </a:rPr>
              <a:t>What do we and scientists know are the needs of plants?</a:t>
            </a:r>
          </a:p>
        </p:txBody>
      </p:sp>
      <p:pic>
        <p:nvPicPr>
          <p:cNvPr id="5124" name="Content Placeholder 5" descr="1245694766439408861johnny_automatic_tomato_plant_svg_hi.png"/>
          <p:cNvPicPr>
            <a:picLocks noGrp="1" noChangeAspect="1"/>
          </p:cNvPicPr>
          <p:nvPr>
            <p:ph sz="half" idx="1"/>
          </p:nvPr>
        </p:nvPicPr>
        <p:blipFill>
          <a:blip r:embed="rId2" cstate="email">
            <a:extLst>
              <a:ext uri="{28A0092B-C50C-407E-A947-70E740481C1C}">
                <a14:useLocalDpi xmlns:a14="http://schemas.microsoft.com/office/drawing/2010/main" val="0"/>
              </a:ext>
            </a:extLst>
          </a:blip>
          <a:srcRect/>
          <a:stretch>
            <a:fillRect/>
          </a:stretch>
        </p:blipFill>
        <p:spPr>
          <a:xfrm>
            <a:off x="5940425" y="2565400"/>
            <a:ext cx="1511300" cy="2808288"/>
          </a:xfrm>
        </p:spPr>
      </p:pic>
      <p:pic>
        <p:nvPicPr>
          <p:cNvPr id="7" name="Picture 6" descr="1194989210401174033sun01_svg_med.pn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076825" y="404813"/>
            <a:ext cx="13589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1228428520667582858sivvus_weather_symbols_4_svg_med.pn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875463" y="908050"/>
            <a:ext cx="1801812" cy="153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13601104181057242951ground_dirt_1231_1516_small2-hi.png"/>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292725" y="5373688"/>
            <a:ext cx="3090863"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Down Arrow 9"/>
          <p:cNvSpPr/>
          <p:nvPr/>
        </p:nvSpPr>
        <p:spPr>
          <a:xfrm>
            <a:off x="5148263" y="2997200"/>
            <a:ext cx="792162" cy="1944688"/>
          </a:xfrm>
          <a:prstGeom prst="downArrow">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Down Arrow 10"/>
          <p:cNvSpPr/>
          <p:nvPr/>
        </p:nvSpPr>
        <p:spPr>
          <a:xfrm>
            <a:off x="7524750" y="2997200"/>
            <a:ext cx="792163" cy="1944688"/>
          </a:xfrm>
          <a:prstGeom prst="downArrow">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xit" presetSubtype="0" fill="hold" grpId="0" nodeType="clickEffect">
                                  <p:stCondLst>
                                    <p:cond delay="0"/>
                                  </p:stCondLst>
                                  <p:childTnLst>
                                    <p:animEffect transition="out" filter="fade">
                                      <p:cBhvr>
                                        <p:cTn id="24" dur="2000"/>
                                        <p:tgtEl>
                                          <p:spTgt spid="2"/>
                                        </p:tgtEl>
                                      </p:cBhvr>
                                    </p:animEffect>
                                    <p:set>
                                      <p:cBhvr>
                                        <p:cTn id="25"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8313" y="549275"/>
            <a:ext cx="8229600" cy="1143000"/>
          </a:xfrm>
        </p:spPr>
        <p:txBody>
          <a:bodyPr>
            <a:normAutofit fontScale="90000"/>
          </a:bodyPr>
          <a:lstStyle/>
          <a:p>
            <a:pPr eaLnBrk="1" hangingPunct="1"/>
            <a:r>
              <a:rPr lang="en-US" sz="4000" dirty="0" smtClean="0">
                <a:solidFill>
                  <a:schemeClr val="bg1"/>
                </a:solidFill>
                <a:latin typeface="Comic Sans MS" charset="0"/>
              </a:rPr>
              <a:t>Today</a:t>
            </a:r>
            <a:r>
              <a:rPr lang="en-AU" sz="4000" dirty="0" smtClean="0">
                <a:solidFill>
                  <a:schemeClr val="bg1"/>
                </a:solidFill>
                <a:latin typeface="Comic Sans MS" charset="0"/>
              </a:rPr>
              <a:t>’</a:t>
            </a:r>
            <a:r>
              <a:rPr lang="en-US" sz="4000" dirty="0" smtClean="0">
                <a:solidFill>
                  <a:schemeClr val="bg1"/>
                </a:solidFill>
                <a:latin typeface="Comic Sans MS" charset="0"/>
              </a:rPr>
              <a:t>s </a:t>
            </a:r>
            <a:r>
              <a:rPr lang="en-US" sz="4000" dirty="0">
                <a:solidFill>
                  <a:schemeClr val="bg1"/>
                </a:solidFill>
                <a:latin typeface="Comic Sans MS" charset="0"/>
              </a:rPr>
              <a:t>science lesson is looking at one of these needs…</a:t>
            </a:r>
          </a:p>
        </p:txBody>
      </p:sp>
      <p:sp>
        <p:nvSpPr>
          <p:cNvPr id="7" name="Content Placeholder 6"/>
          <p:cNvSpPr>
            <a:spLocks noGrp="1"/>
          </p:cNvSpPr>
          <p:nvPr>
            <p:ph sz="half" idx="1"/>
          </p:nvPr>
        </p:nvSpPr>
        <p:spPr>
          <a:xfrm>
            <a:off x="2627313" y="2997200"/>
            <a:ext cx="4038600" cy="1584325"/>
          </a:xfrm>
        </p:spPr>
        <p:txBody>
          <a:bodyPr/>
          <a:lstStyle/>
          <a:p>
            <a:pPr eaLnBrk="1" hangingPunct="1">
              <a:buFont typeface="Arial" charset="0"/>
              <a:buNone/>
            </a:pPr>
            <a:r>
              <a:rPr lang="en-US" sz="4000" dirty="0">
                <a:solidFill>
                  <a:schemeClr val="bg1"/>
                </a:solidFill>
                <a:latin typeface="Comic Sans MS" charset="0"/>
              </a:rPr>
              <a:t>…healthy soil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170" name="Picture 6" descr="AS17-148-22727_lrg.jp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835150" y="692150"/>
            <a:ext cx="5400675"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itle 4"/>
          <p:cNvSpPr>
            <a:spLocks noGrp="1"/>
          </p:cNvSpPr>
          <p:nvPr>
            <p:ph type="title"/>
          </p:nvPr>
        </p:nvSpPr>
        <p:spPr/>
        <p:txBody>
          <a:bodyPr/>
          <a:lstStyle/>
          <a:p>
            <a:pPr eaLnBrk="1" hangingPunct="1"/>
            <a:r>
              <a:rPr lang="en-US" dirty="0">
                <a:solidFill>
                  <a:schemeClr val="bg1"/>
                </a:solidFill>
                <a:latin typeface="Comic Sans MS" charset="0"/>
              </a:rPr>
              <a:t>Our home, our planet… Earth</a:t>
            </a:r>
          </a:p>
        </p:txBody>
      </p:sp>
      <p:sp>
        <p:nvSpPr>
          <p:cNvPr id="6" name="Content Placeholder 5"/>
          <p:cNvSpPr>
            <a:spLocks noGrp="1"/>
          </p:cNvSpPr>
          <p:nvPr>
            <p:ph idx="1"/>
          </p:nvPr>
        </p:nvSpPr>
        <p:spPr>
          <a:xfrm>
            <a:off x="539750" y="5300663"/>
            <a:ext cx="8229600" cy="1385887"/>
          </a:xfrm>
          <a:solidFill>
            <a:schemeClr val="tx1"/>
          </a:solidFill>
        </p:spPr>
        <p:txBody>
          <a:bodyPr/>
          <a:lstStyle/>
          <a:p>
            <a:pPr eaLnBrk="1" hangingPunct="1">
              <a:buFont typeface="Arial" charset="0"/>
              <a:buNone/>
            </a:pPr>
            <a:r>
              <a:rPr lang="en-US" dirty="0">
                <a:solidFill>
                  <a:schemeClr val="bg1"/>
                </a:solidFill>
                <a:latin typeface="Comic Sans MS" charset="0"/>
              </a:rPr>
              <a:t>   Where can we grow food on our planet? How much usable soil is there on Earth?</a:t>
            </a:r>
          </a:p>
          <a:p>
            <a:pPr eaLnBrk="1" hangingPunct="1"/>
            <a:endParaRPr lang="en-US" dirty="0">
              <a:solidFill>
                <a:schemeClr val="bg1"/>
              </a:solidFill>
              <a:latin typeface="Calibri" charset="0"/>
            </a:endParaRPr>
          </a:p>
        </p:txBody>
      </p:sp>
      <p:sp>
        <p:nvSpPr>
          <p:cNvPr id="2" name="TextBox 1"/>
          <p:cNvSpPr txBox="1"/>
          <p:nvPr/>
        </p:nvSpPr>
        <p:spPr>
          <a:xfrm>
            <a:off x="6839744" y="6506547"/>
            <a:ext cx="2304256" cy="338554"/>
          </a:xfrm>
          <a:prstGeom prst="rect">
            <a:avLst/>
          </a:prstGeom>
          <a:noFill/>
        </p:spPr>
        <p:txBody>
          <a:bodyPr wrap="square" rtlCol="0">
            <a:spAutoFit/>
          </a:bodyPr>
          <a:lstStyle/>
          <a:p>
            <a:r>
              <a:rPr lang="fr-FR" sz="800" dirty="0">
                <a:solidFill>
                  <a:srgbClr val="FFFFFF"/>
                </a:solidFill>
                <a:cs typeface="Arial" charset="0"/>
              </a:rPr>
              <a:t>Image courtesy NASA Johnson Space Center,  </a:t>
            </a:r>
            <a:r>
              <a:rPr lang="en-US" sz="800" dirty="0">
                <a:solidFill>
                  <a:srgbClr val="FFFFFF"/>
                </a:solidFill>
                <a:cs typeface="Arial" charset="0"/>
                <a:hlinkClick r:id="rId3"/>
              </a:rPr>
              <a:t>http://visibleearth.nasa.gov/view.php?id=55418</a:t>
            </a:r>
            <a:endParaRPr lang="en-US" sz="800"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Content Placeholder 6" descr="apple.bmp"/>
          <p:cNvPicPr>
            <a:picLocks noGrp="1" noChangeAspect="1"/>
          </p:cNvPicPr>
          <p:nvPr>
            <p:ph sz="half" idx="2"/>
          </p:nvPr>
        </p:nvPicPr>
        <p:blipFill>
          <a:blip r:embed="rId2" cstate="email">
            <a:extLst>
              <a:ext uri="{28A0092B-C50C-407E-A947-70E740481C1C}">
                <a14:useLocalDpi xmlns:a14="http://schemas.microsoft.com/office/drawing/2010/main" val="0"/>
              </a:ext>
            </a:extLst>
          </a:blip>
          <a:srcRect/>
          <a:stretch>
            <a:fillRect/>
          </a:stretch>
        </p:blipFill>
        <p:spPr>
          <a:xfrm>
            <a:off x="3863975" y="2060575"/>
            <a:ext cx="5280025" cy="3960813"/>
          </a:xfrm>
        </p:spPr>
      </p:pic>
      <p:sp>
        <p:nvSpPr>
          <p:cNvPr id="8195" name="Title 1"/>
          <p:cNvSpPr>
            <a:spLocks noGrp="1"/>
          </p:cNvSpPr>
          <p:nvPr>
            <p:ph type="title"/>
          </p:nvPr>
        </p:nvSpPr>
        <p:spPr>
          <a:xfrm>
            <a:off x="323528" y="274638"/>
            <a:ext cx="8568952" cy="1143000"/>
          </a:xfrm>
        </p:spPr>
        <p:txBody>
          <a:bodyPr/>
          <a:lstStyle/>
          <a:p>
            <a:pPr eaLnBrk="1" hangingPunct="1"/>
            <a:r>
              <a:rPr lang="en-US" dirty="0" smtClean="0">
                <a:latin typeface="Comic Sans MS" charset="0"/>
              </a:rPr>
              <a:t>Let’s </a:t>
            </a:r>
            <a:r>
              <a:rPr lang="en-US" dirty="0">
                <a:latin typeface="Comic Sans MS" charset="0"/>
              </a:rPr>
              <a:t>pretend Earth is an apple!</a:t>
            </a:r>
          </a:p>
        </p:txBody>
      </p:sp>
      <p:sp>
        <p:nvSpPr>
          <p:cNvPr id="3" name="Content Placeholder 2"/>
          <p:cNvSpPr>
            <a:spLocks noGrp="1"/>
          </p:cNvSpPr>
          <p:nvPr>
            <p:ph sz="half" idx="1"/>
          </p:nvPr>
        </p:nvSpPr>
        <p:spPr>
          <a:xfrm>
            <a:off x="323850" y="1628775"/>
            <a:ext cx="4038600" cy="4895850"/>
          </a:xfrm>
        </p:spPr>
        <p:txBody>
          <a:bodyPr>
            <a:normAutofit/>
          </a:bodyPr>
          <a:lstStyle/>
          <a:p>
            <a:pPr eaLnBrk="1" hangingPunct="1">
              <a:buFont typeface="Arial" charset="0"/>
              <a:buNone/>
            </a:pPr>
            <a:r>
              <a:rPr lang="en-US" sz="2200" dirty="0">
                <a:latin typeface="Comic Sans MS" charset="0"/>
              </a:rPr>
              <a:t>    Earth </a:t>
            </a:r>
            <a:r>
              <a:rPr lang="en-US" sz="2200" dirty="0" smtClean="0">
                <a:latin typeface="Comic Sans MS" charset="0"/>
              </a:rPr>
              <a:t>is, </a:t>
            </a:r>
            <a:r>
              <a:rPr lang="en-US" sz="2200" dirty="0">
                <a:latin typeface="Comic Sans MS" charset="0"/>
              </a:rPr>
              <a:t>of </a:t>
            </a:r>
            <a:r>
              <a:rPr lang="en-US" sz="2200" dirty="0" smtClean="0">
                <a:latin typeface="Comic Sans MS" charset="0"/>
              </a:rPr>
              <a:t>course, </a:t>
            </a:r>
            <a:r>
              <a:rPr lang="en-US" sz="2200" dirty="0">
                <a:latin typeface="Comic Sans MS" charset="0"/>
              </a:rPr>
              <a:t>enormous compared to an apple, but sometimes scientists use small versions of things called models to teach us. If things are incredibly big or incredibly small, or for things that are inside our bodies, scientists often make a model. </a:t>
            </a:r>
            <a:r>
              <a:rPr lang="en-US" sz="2200" dirty="0" smtClean="0">
                <a:latin typeface="Comic Sans MS" charset="0"/>
              </a:rPr>
              <a:t>So </a:t>
            </a:r>
            <a:r>
              <a:rPr lang="en-US" sz="2200" dirty="0">
                <a:latin typeface="Comic Sans MS" charset="0"/>
              </a:rPr>
              <a:t>we are going to pretend that the apple is a model of Earth. </a:t>
            </a:r>
            <a:r>
              <a:rPr lang="en-US" sz="2200" dirty="0" smtClean="0">
                <a:latin typeface="Comic Sans MS" charset="0"/>
              </a:rPr>
              <a:t>(You </a:t>
            </a:r>
            <a:r>
              <a:rPr lang="en-US" sz="2200" dirty="0">
                <a:latin typeface="Comic Sans MS" charset="0"/>
              </a:rPr>
              <a:t>will use dough.)</a:t>
            </a:r>
          </a:p>
          <a:p>
            <a:pPr eaLnBrk="1" hangingPunct="1">
              <a:buFont typeface="Arial" charset="0"/>
              <a:buNone/>
            </a:pPr>
            <a:endParaRPr lang="en-US" sz="2200" dirty="0">
              <a:latin typeface="Comic Sans MS"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218" name="Picture 6" descr="AS17-148-22727_lrg.jpg"/>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835150" y="692150"/>
            <a:ext cx="5400675"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4"/>
          <p:cNvSpPr>
            <a:spLocks noGrp="1"/>
          </p:cNvSpPr>
          <p:nvPr>
            <p:ph type="title"/>
          </p:nvPr>
        </p:nvSpPr>
        <p:spPr>
          <a:xfrm>
            <a:off x="468313" y="476250"/>
            <a:ext cx="8229600" cy="1143000"/>
          </a:xfrm>
        </p:spPr>
        <p:txBody>
          <a:bodyPr>
            <a:normAutofit fontScale="90000"/>
          </a:bodyPr>
          <a:lstStyle/>
          <a:p>
            <a:pPr eaLnBrk="1" hangingPunct="1"/>
            <a:r>
              <a:rPr lang="en-US" sz="4000" dirty="0">
                <a:solidFill>
                  <a:schemeClr val="bg1"/>
                </a:solidFill>
                <a:latin typeface="Comic Sans MS" charset="0"/>
              </a:rPr>
              <a:t>Earth is covered with a lot of water…</a:t>
            </a:r>
          </a:p>
        </p:txBody>
      </p:sp>
      <p:sp>
        <p:nvSpPr>
          <p:cNvPr id="6" name="Content Placeholder 5"/>
          <p:cNvSpPr>
            <a:spLocks noGrp="1"/>
          </p:cNvSpPr>
          <p:nvPr>
            <p:ph idx="1"/>
          </p:nvPr>
        </p:nvSpPr>
        <p:spPr>
          <a:xfrm>
            <a:off x="539750" y="5300663"/>
            <a:ext cx="8229600" cy="1385887"/>
          </a:xfrm>
          <a:solidFill>
            <a:schemeClr val="tx1"/>
          </a:solidFill>
        </p:spPr>
        <p:txBody>
          <a:bodyPr>
            <a:normAutofit/>
          </a:bodyPr>
          <a:lstStyle/>
          <a:p>
            <a:pPr eaLnBrk="1" hangingPunct="1">
              <a:buFont typeface="Arial" charset="0"/>
              <a:buNone/>
            </a:pPr>
            <a:r>
              <a:rPr lang="en-US" sz="3000" dirty="0">
                <a:solidFill>
                  <a:schemeClr val="bg1"/>
                </a:solidFill>
                <a:latin typeface="Comic Sans MS" charset="0"/>
              </a:rPr>
              <a:t> In fact, we are going to cut the apple into quarters because ¾ of Earth is water.</a:t>
            </a:r>
          </a:p>
          <a:p>
            <a:pPr eaLnBrk="1" hangingPunct="1"/>
            <a:endParaRPr lang="en-US" sz="3000" dirty="0">
              <a:solidFill>
                <a:schemeClr val="bg1"/>
              </a:solidFill>
              <a:latin typeface="Calibri" charset="0"/>
            </a:endParaRPr>
          </a:p>
        </p:txBody>
      </p:sp>
      <p:pic>
        <p:nvPicPr>
          <p:cNvPr id="8" name="Picture 7" descr="apple.bmp"/>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79613" y="836613"/>
            <a:ext cx="5040312" cy="479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p:cNvCxnSpPr>
            <a:endCxn id="8" idx="2"/>
          </p:cNvCxnSpPr>
          <p:nvPr/>
        </p:nvCxnSpPr>
        <p:spPr>
          <a:xfrm>
            <a:off x="4500563" y="981075"/>
            <a:ext cx="0" cy="4651375"/>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2124075" y="3213100"/>
            <a:ext cx="4679950" cy="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4500563" y="836613"/>
            <a:ext cx="2519362" cy="23764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Rectangle 14"/>
          <p:cNvSpPr/>
          <p:nvPr/>
        </p:nvSpPr>
        <p:spPr>
          <a:xfrm>
            <a:off x="1979613" y="836613"/>
            <a:ext cx="2520950" cy="23764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ectangle 15"/>
          <p:cNvSpPr/>
          <p:nvPr/>
        </p:nvSpPr>
        <p:spPr>
          <a:xfrm>
            <a:off x="4500563" y="3213100"/>
            <a:ext cx="2519362" cy="244792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grpId="0" nodeType="clickEffect">
                                  <p:stCondLst>
                                    <p:cond delay="0"/>
                                  </p:stCondLst>
                                  <p:childTnLst>
                                    <p:animEffect transition="out" filter="fade">
                                      <p:cBhvr>
                                        <p:cTn id="6" dur="2000"/>
                                        <p:tgtEl>
                                          <p:spTgt spid="5"/>
                                        </p:tgtEl>
                                      </p:cBhvr>
                                    </p:animEffect>
                                    <p:set>
                                      <p:cBhvr>
                                        <p:cTn id="7" dur="1" fill="hold">
                                          <p:stCondLst>
                                            <p:cond delay="1999"/>
                                          </p:stCondLst>
                                        </p:cTn>
                                        <p:tgtEl>
                                          <p:spTgt spid="5"/>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
                                            <p:bg/>
                                          </p:spTgt>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animBg="1"/>
      <p:bldP spid="14"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dirty="0">
                <a:solidFill>
                  <a:schemeClr val="bg1"/>
                </a:solidFill>
                <a:latin typeface="Comic Sans MS" charset="0"/>
              </a:rPr>
              <a:t>Of the quarter of Earth left</a:t>
            </a:r>
          </a:p>
        </p:txBody>
      </p:sp>
      <p:pic>
        <p:nvPicPr>
          <p:cNvPr id="10243" name="Content Placeholder 3" descr="apple top viewfile4931308432179.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268538" y="1516063"/>
            <a:ext cx="4506912" cy="4289425"/>
          </a:xfrm>
        </p:spPr>
      </p:pic>
      <p:grpSp>
        <p:nvGrpSpPr>
          <p:cNvPr id="10244" name="Group 7"/>
          <p:cNvGrpSpPr>
            <a:grpSpLocks/>
          </p:cNvGrpSpPr>
          <p:nvPr/>
        </p:nvGrpSpPr>
        <p:grpSpPr bwMode="auto">
          <a:xfrm>
            <a:off x="2124075" y="1341438"/>
            <a:ext cx="4679950" cy="4464050"/>
            <a:chOff x="2123728" y="1340768"/>
            <a:chExt cx="4680520" cy="4464496"/>
          </a:xfrm>
        </p:grpSpPr>
        <p:sp>
          <p:nvSpPr>
            <p:cNvPr id="5" name="Rectangle 4"/>
            <p:cNvSpPr/>
            <p:nvPr/>
          </p:nvSpPr>
          <p:spPr>
            <a:xfrm>
              <a:off x="2123728" y="1340768"/>
              <a:ext cx="4680520" cy="227193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p:nvSpPr>
          <p:spPr>
            <a:xfrm>
              <a:off x="4540197" y="3461880"/>
              <a:ext cx="2264051" cy="234338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cxnSp>
        <p:nvCxnSpPr>
          <p:cNvPr id="10" name="Straight Connector 9"/>
          <p:cNvCxnSpPr/>
          <p:nvPr/>
        </p:nvCxnSpPr>
        <p:spPr>
          <a:xfrm flipV="1">
            <a:off x="2268538" y="3644900"/>
            <a:ext cx="2232025" cy="2160588"/>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1" name="TextBox 10"/>
          <p:cNvSpPr txBox="1">
            <a:spLocks noChangeArrowheads="1"/>
          </p:cNvSpPr>
          <p:nvPr/>
        </p:nvSpPr>
        <p:spPr bwMode="auto">
          <a:xfrm>
            <a:off x="5651500" y="1628775"/>
            <a:ext cx="2952750"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3200" dirty="0">
                <a:solidFill>
                  <a:schemeClr val="bg1"/>
                </a:solidFill>
                <a:latin typeface="Comic Sans MS" charset="0"/>
              </a:rPr>
              <a:t>½ of that is deserts or the ice areas of Antarctica and the </a:t>
            </a:r>
            <a:r>
              <a:rPr lang="en-US" sz="3200" dirty="0" smtClean="0">
                <a:solidFill>
                  <a:schemeClr val="bg1"/>
                </a:solidFill>
                <a:latin typeface="Comic Sans MS" charset="0"/>
              </a:rPr>
              <a:t>Arctic that produce very little </a:t>
            </a:r>
            <a:r>
              <a:rPr lang="en-US" sz="3200" dirty="0">
                <a:solidFill>
                  <a:schemeClr val="bg1"/>
                </a:solidFill>
                <a:latin typeface="Comic Sans MS" charset="0"/>
              </a:rPr>
              <a:t>food.</a:t>
            </a:r>
          </a:p>
        </p:txBody>
      </p:sp>
      <p:sp>
        <p:nvSpPr>
          <p:cNvPr id="12" name="Rectangle 11"/>
          <p:cNvSpPr/>
          <p:nvPr/>
        </p:nvSpPr>
        <p:spPr>
          <a:xfrm rot="18956917">
            <a:off x="942975" y="3119438"/>
            <a:ext cx="3441700" cy="191452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733</TotalTime>
  <Words>408</Words>
  <Application>Microsoft Office PowerPoint</Application>
  <PresentationFormat>On-screen Show (4:3)</PresentationFormat>
  <Paragraphs>38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Healthy Soil, Healthy Living</vt:lpstr>
      <vt:lpstr>Where does food come from? </vt:lpstr>
      <vt:lpstr>Many scientists study plants and animals because…</vt:lpstr>
      <vt:lpstr>What do we and scientists know are the needs of plants?</vt:lpstr>
      <vt:lpstr>Today’s science lesson is looking at one of these needs…</vt:lpstr>
      <vt:lpstr>Our home, our planet… Earth</vt:lpstr>
      <vt:lpstr>Let’s pretend Earth is an apple!</vt:lpstr>
      <vt:lpstr>Earth is covered with a lot of water…</vt:lpstr>
      <vt:lpstr>Of the quarter of Earth left</vt:lpstr>
      <vt:lpstr>Of the eighth of Earth left</vt:lpstr>
      <vt:lpstr>The skin of this tiny piece of Earth is the only area that is actually good for growing food!</vt:lpstr>
      <vt:lpstr>PowerPoint Presentation</vt:lpstr>
      <vt:lpstr>Plus…</vt:lpstr>
      <vt:lpstr>So this little piece of planet Earth</vt:lpstr>
      <vt:lpstr>PowerPoint Presentation</vt:lpstr>
      <vt:lpstr>Video—Vegetable gardens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Healthy Soil, Healthy Living</dc:title>
  <dc:creator>Narinda Sandry</dc:creator>
  <cp:lastModifiedBy>Owner</cp:lastModifiedBy>
  <cp:revision>14</cp:revision>
  <dcterms:created xsi:type="dcterms:W3CDTF">2014-03-03T01:34:11Z</dcterms:created>
  <dcterms:modified xsi:type="dcterms:W3CDTF">2014-07-16T07:46:06Z</dcterms:modified>
</cp:coreProperties>
</file>